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  <p:sldMasterId id="214748369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edium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8" roundtripDataSignature="AMtx7mjEUguYzQGNuUBOQYFJ5zoWkKJ/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edium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edium-italic.fntdata"/><Relationship Id="rId23" Type="http://schemas.openxmlformats.org/officeDocument/2006/relationships/font" Target="fonts/Roboto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Medium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Light-italic.fntdata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38" Type="http://customschemas.google.com/relationships/presentationmetadata" Target="meta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8e56642b1_0_2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c8e56642b1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8e56642b1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c8e56642b1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8e56642b1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gc8e56642b1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a452b4f1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ca452b4f1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8e56642b1_0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gc8e56642b1_0_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8e56642b1_0_3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9" name="Google Shape;329;gc8e56642b1_0_3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8e56642b1_0_2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57" name="Google Shape;157;gc8e56642b1_0_256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58" name="Google Shape;158;gc8e56642b1_0_2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8e56642b1_0_260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gc8e56642b1_0_260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2" name="Google Shape;162;gc8e56642b1_0_260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63" name="Google Shape;163;gc8e56642b1_0_2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e56642b1_0_265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6" name="Google Shape;166;gc8e56642b1_0_2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e56642b1_0_268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c8e56642b1_0_268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0" name="Google Shape;170;gc8e56642b1_0_268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1" name="Google Shape;171;gc8e56642b1_0_2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8e56642b1_0_27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4" name="Google Shape;174;gc8e56642b1_0_27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8e56642b1_0_27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7" name="Google Shape;177;gc8e56642b1_0_276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78" name="Google Shape;178;gc8e56642b1_0_27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8e56642b1_0_280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gc8e56642b1_0_28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82" name="Google Shape;182;gc8e56642b1_0_280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83" name="Google Shape;183;gc8e56642b1_0_28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8e56642b1_0_285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86" name="Google Shape;186;gc8e56642b1_0_28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8e56642b1_0_288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gc8e56642b1_0_288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gc8e56642b1_0_288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gc8e56642b1_0_28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8e56642b1_0_29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94" name="Google Shape;194;gc8e56642b1_0_29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195" name="Google Shape;195;gc8e56642b1_0_29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8e56642b1_0_29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gc8e56642b1_0_29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8e56642b1_0_30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7" name="Google Shape;20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3" name="Google Shape;22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0" name="Google Shape;2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4" name="Google Shape;23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5" name="Google Shape;23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5" name="Google Shape;2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6" name="Google Shape;25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58" name="Google Shape;25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4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8e56642b1_0_25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gc8e56642b1_0_252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4" name="Google Shape;154;gc8e56642b1_0_25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35325" y="32497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Functions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1" name="Google Shape;271;gc8e56642b1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2" name="Google Shape;272;gc8e56642b1_0_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3" name="Google Shape;273;gc8e56642b1_0_2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gc8e56642b1_0_204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User defined functions</a:t>
            </a:r>
            <a:endParaRPr b="0" i="0" sz="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gc8e56642b1_0_204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6" name="Google Shape;276;gc8e56642b1_0_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c8e56642b1_0_204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c8e56642b1_0_204"/>
          <p:cNvSpPr txBox="1"/>
          <p:nvPr/>
        </p:nvSpPr>
        <p:spPr>
          <a:xfrm>
            <a:off x="4448275" y="1434025"/>
            <a:ext cx="40734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2984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sometimes we are repeating over and over chunks of code in which only changes a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 set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things or variables.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write the piece of code once allowing the part which changes to change.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 ‘isolate’ pieces of code.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the main program in ‘parts’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Easier to debug.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3" name="Google Shape;283;gc8e56642b1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4" name="Google Shape;284;gc8e56642b1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5" name="Google Shape;285;gc8e56642b1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c8e56642b1_0_216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User defined functions</a:t>
            </a:r>
            <a:endParaRPr b="0" i="0" sz="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gc8e56642b1_0_21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88" name="Google Shape;288;gc8e56642b1_0_2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c8e56642b1_0_21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Syntax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c8e56642b1_0_216"/>
          <p:cNvSpPr txBox="1"/>
          <p:nvPr/>
        </p:nvSpPr>
        <p:spPr>
          <a:xfrm>
            <a:off x="4552950" y="142875"/>
            <a:ext cx="4073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argument1,...):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‘’’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Document your function!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Arguments, type of arguments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Output, output type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Purpose of the function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‘’’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variable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arguments of a function can be of any type.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function can contain ‘optional’ arguments, which are ‘internal’ variables that take a ‘default’ value unless another is specified in the call.  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clause is optional but it allows to capture as many values as desired ( separated by comma )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5" name="Google Shape;295;gc8e56642b1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6" name="Google Shape;296;gc8e56642b1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7" name="Google Shape;297;gc8e56642b1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c8e56642b1_0_228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User defined functions</a:t>
            </a:r>
            <a:endParaRPr b="0" i="0" sz="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gc8e56642b1_0_22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00" name="Google Shape;300;gc8e56642b1_0_2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c8e56642b1_0_22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slots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c8e56642b1_0_228"/>
          <p:cNvSpPr txBox="1"/>
          <p:nvPr/>
        </p:nvSpPr>
        <p:spPr>
          <a:xfrm>
            <a:off x="4552950" y="327900"/>
            <a:ext cx="40734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x, y ):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‘’’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Document your function!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Arguments, type of arguments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Output, output type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Purpose of the function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‘’’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….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x-y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(5, 6)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 = -1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(6, 5)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 = 1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arguments are assigned “slot by slot”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arguments are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7" name="Google Shape;307;gca452b4f1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8" name="Google Shape;308;gca452b4f1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9" name="Google Shape;309;gca452b4f1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ca452b4f11_0_0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User defined functions</a:t>
            </a:r>
            <a:endParaRPr b="0" i="0" sz="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gca452b4f11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12" name="Google Shape;312;gca452b4f1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ca452b4f11_0_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optional arguments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ca452b4f11_0_0"/>
          <p:cNvSpPr txBox="1"/>
          <p:nvPr/>
        </p:nvSpPr>
        <p:spPr>
          <a:xfrm>
            <a:off x="4552950" y="327900"/>
            <a:ext cx="4073400" cy="4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def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5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x, y, z = 0, t = 1 ):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‘’’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Document your function!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Arguments, type of arguments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Output, output type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Purpose of the function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‘’’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z == 0 ):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 - y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" sz="1500" u="none" cap="none" strike="noStrike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else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en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return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 - y + z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(5, 6)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outputs = -1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500" u="none" cap="none" strike="noStrike">
                <a:solidFill>
                  <a:srgbClr val="9900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function_name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(5, 6, z = 3)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outputs = 2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optional arguments take the ‘default’ value unless they are provided during the call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9" name="Google Shape;319;gc8e56642b1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0" name="Google Shape;320;gc8e56642b1_0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1" name="Google Shape;321;gc8e56642b1_0_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c8e56642b1_0_240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User defined functions</a:t>
            </a:r>
            <a:endParaRPr b="0" i="0" sz="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gc8e56642b1_0_24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24" name="Google Shape;324;gc8e56642b1_0_2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c8e56642b1_0_24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Calling a user defined function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c8e56642b1_0_240"/>
          <p:cNvSpPr txBox="1"/>
          <p:nvPr/>
        </p:nvSpPr>
        <p:spPr>
          <a:xfrm>
            <a:off x="4552950" y="1057275"/>
            <a:ext cx="4073400" cy="24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simple as using the funtion_name with the corresponding arguments.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function_name()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1" name="Google Shape;331;gc8e56642b1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2" name="Google Shape;332;gc8e56642b1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3" name="Google Shape;333;gc8e56642b1_0_3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c8e56642b1_0_302"/>
          <p:cNvSpPr txBox="1"/>
          <p:nvPr/>
        </p:nvSpPr>
        <p:spPr>
          <a:xfrm>
            <a:off x="444302" y="473875"/>
            <a:ext cx="3188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rPr>
              <a:t>User defined functions</a:t>
            </a:r>
            <a:endParaRPr b="0" i="0" sz="500" u="none" cap="none" strike="noStrike">
              <a:solidFill>
                <a:schemeClr val="lt1"/>
              </a:solidFill>
              <a:highlight>
                <a:schemeClr val="accen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gc8e56642b1_0_30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36" name="Google Shape;336;gc8e56642b1_0_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c8e56642b1_0_30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Variable scope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c8e56642b1_0_302"/>
          <p:cNvSpPr txBox="1"/>
          <p:nvPr/>
        </p:nvSpPr>
        <p:spPr>
          <a:xfrm>
            <a:off x="4552950" y="1057275"/>
            <a:ext cx="40734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Global: can be seen by any function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Local: they only live inside the function (even though they can have the same name as another variable outside of the function.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gc8e56642b1_0_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0849" y="2673325"/>
            <a:ext cx="2897612" cy="19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